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0E7272-E20D-43C2-A0BD-671752545A27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6C4258-7D1D-4D5A-AB9D-7E1BBCEE6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ДЕКОРАТИВНАЯ </a:t>
            </a:r>
            <a:br>
              <a:rPr lang="ru-RU" dirty="0" smtClean="0"/>
            </a:br>
            <a:r>
              <a:rPr lang="ru-RU" dirty="0" smtClean="0"/>
              <a:t>ОБРАБОТКА МЕТАЛЛА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071942"/>
            <a:ext cx="7772400" cy="52749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Презентация к уроку технологии в 7 </a:t>
            </a:r>
            <a:r>
              <a:rPr lang="ru-RU" sz="2000" dirty="0" smtClean="0">
                <a:solidFill>
                  <a:schemeClr val="tx1"/>
                </a:solidFill>
              </a:rPr>
              <a:t>классе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717550"/>
            <a:ext cx="3008313" cy="14351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филигрань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764704"/>
            <a:ext cx="3008313" cy="576064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Филигрань достаточно древняя техника. Сам термин состоит из двух латинских коней – «</a:t>
            </a:r>
            <a:r>
              <a:rPr lang="ru-RU" sz="2000" dirty="0" err="1" smtClean="0"/>
              <a:t>филюм</a:t>
            </a:r>
            <a:r>
              <a:rPr lang="ru-RU" sz="2000" dirty="0" smtClean="0"/>
              <a:t>» – означает нить, а «</a:t>
            </a:r>
            <a:r>
              <a:rPr lang="ru-RU" sz="2000" dirty="0" err="1" smtClean="0"/>
              <a:t>гранум</a:t>
            </a:r>
            <a:r>
              <a:rPr lang="ru-RU" sz="2000" dirty="0" smtClean="0"/>
              <a:t>» – переводится как зерно. Филигрань – совокупность переплетенных между собой тонких нитей, украшенных горошинами. Эта техника впервые была использована еще в древнем Египте во втором тысячелетии до нашей эры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V-zavisimosti-ot-zamyisla-azhurnyiy-uzor-mozhet-napaivatsya-na-metall-mozhet-priobresti-relefnuyu-formu-300x3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188640"/>
            <a:ext cx="5314090" cy="60486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3008313" cy="1162050"/>
          </a:xfrm>
        </p:spPr>
        <p:txBody>
          <a:bodyPr>
            <a:normAutofit/>
          </a:bodyPr>
          <a:lstStyle/>
          <a:p>
            <a:r>
              <a:rPr lang="ru-RU" sz="3600" dirty="0"/>
              <a:t>Ковка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836712"/>
            <a:ext cx="3008313" cy="5832648"/>
          </a:xfrm>
        </p:spPr>
        <p:txBody>
          <a:bodyPr>
            <a:noAutofit/>
          </a:bodyPr>
          <a:lstStyle/>
          <a:p>
            <a:r>
              <a:rPr lang="ru-RU" dirty="0" smtClean="0"/>
              <a:t>Обработка разогретого металла с помощью молотка – это ковка, она также является старейшим методом. Под равномерными ударами молота металлическая заготовка постепенно приобретает необходимый вид</a:t>
            </a:r>
          </a:p>
          <a:p>
            <a:r>
              <a:rPr lang="ru-RU" dirty="0" smtClean="0"/>
              <a:t>Драгоценные и цветные металлы (золото, серебро, медь) являются достаточно мягкими, поэтому их можно обрабатывать холодной ковкой.</a:t>
            </a:r>
          </a:p>
          <a:p>
            <a:r>
              <a:rPr lang="ru-RU" dirty="0" smtClean="0"/>
              <a:t>Железо и сплавы на его основе поддаются ковке только в разогретом состоянии. Нагрев происходит в специальной печи до температуры 1000</a:t>
            </a:r>
            <a:r>
              <a:rPr lang="ru-RU" baseline="30000" dirty="0" smtClean="0"/>
              <a:t>о</a:t>
            </a:r>
            <a:r>
              <a:rPr lang="ru-RU" dirty="0" smtClean="0"/>
              <a:t>С</a:t>
            </a:r>
            <a:r>
              <a:rPr lang="ru-RU" sz="1600" dirty="0" smtClean="0"/>
              <a:t>, затем металл можно деформировать, гнуть</a:t>
            </a:r>
            <a:endParaRPr lang="ru-RU" sz="1600" dirty="0"/>
          </a:p>
        </p:txBody>
      </p:sp>
      <p:pic>
        <p:nvPicPr>
          <p:cNvPr id="5" name="Содержимое 4" descr="Goryachaya-kovka-deformatsiya-raskalennogo-metalla-molotkom-1024x68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1124744"/>
            <a:ext cx="5088988" cy="3384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051720" y="5229200"/>
            <a:ext cx="5544616" cy="145070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Объемная филигрань</a:t>
            </a:r>
            <a:endParaRPr lang="ru-RU" sz="2800" dirty="0"/>
          </a:p>
        </p:txBody>
      </p:sp>
      <p:pic>
        <p:nvPicPr>
          <p:cNvPr id="5" name="Содержимое 4" descr="Razvitie-filigrannogo-iskusstva-priostanovlennoe-mongolo-tatarskim-nashestviem-vnov-prihodit-k-rastsvetu-v-XV-XVI-vv-300x2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548680"/>
            <a:ext cx="6630275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dirty="0" smtClean="0"/>
              <a:t>Эмаль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Эмаль представляет собой вещество, получаемое в процессе расплавления стекла или иных неорганических материалов, которые имеют окисный состав. Эмаль наносят на металл в жидком состоянии и оставляют застывать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39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69822"/>
          </a:xfrm>
        </p:spPr>
        <p:txBody>
          <a:bodyPr>
            <a:normAutofit fontScale="25000" lnSpcReduction="20000"/>
          </a:bodyPr>
          <a:lstStyle/>
          <a:p>
            <a:pPr lvl="8"/>
            <a:endParaRPr lang="ru-RU" sz="12800" dirty="0" smtClean="0"/>
          </a:p>
          <a:p>
            <a:pPr lvl="8"/>
            <a:r>
              <a:rPr lang="ru-RU" sz="12800" dirty="0" smtClean="0"/>
              <a:t>Задание:</a:t>
            </a:r>
          </a:p>
          <a:p>
            <a:pPr lvl="8"/>
            <a:endParaRPr lang="ru-RU" sz="7300" dirty="0" smtClean="0"/>
          </a:p>
          <a:p>
            <a:pPr lvl="8"/>
            <a:endParaRPr lang="ru-RU" sz="7300" dirty="0" smtClean="0"/>
          </a:p>
          <a:p>
            <a:pPr lvl="8"/>
            <a:endParaRPr lang="ru-RU" sz="7300" dirty="0" smtClean="0"/>
          </a:p>
          <a:p>
            <a:pPr lvl="8"/>
            <a:endParaRPr lang="ru-RU" sz="73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8000" dirty="0" smtClean="0"/>
              <a:t>Написать сообщение об одном из видов художественной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обработки металлов.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54186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Современные технологии позволили в значительной мере автоматизировать все процессы по обработке металлических изделий и свели к минимуму ручной труд, однако, для мелкосерийного производства и изготовления уникальных продуктов все еще широко используются ручные способы, благодаря которым осуществляется художественная обработка металла. При этом не исключается замена многих трудоемких процессов на автоматизированные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Hudozhestvennaya-obrabotka-metal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962609" cy="3816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Литье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Те металлы, которые имеют высокую степень плавкости, легко можно видоизменять, применяя формы. Этот способ называется литьем, он один из древнейших, но и сегодня остается актуальным и часто применяемым. Еще до нашей эры люди освоили и широко использовали литье.</a:t>
            </a:r>
            <a:endParaRPr lang="ru-RU" sz="2000" dirty="0"/>
          </a:p>
        </p:txBody>
      </p:sp>
      <p:pic>
        <p:nvPicPr>
          <p:cNvPr id="5" name="Содержимое 4" descr="Forma-dolzhna-byit-iz-metalla-temperatura-plavleniya-kotorogo-vyishe-chem-u-syirya-300x23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46237" y="2192337"/>
            <a:ext cx="2857500" cy="2200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81025"/>
            <a:ext cx="3008313" cy="1162050"/>
          </a:xfrm>
        </p:spPr>
        <p:txBody>
          <a:bodyPr>
            <a:normAutofit/>
          </a:bodyPr>
          <a:lstStyle/>
          <a:p>
            <a:r>
              <a:rPr lang="ru-RU" sz="2800" dirty="0"/>
              <a:t>Чеканка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764704"/>
            <a:ext cx="3008313" cy="5760640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Выбивание рельефа на металлическом листе небольшой толщины или пластине называется чеканкой. Этот процесс осуществляется с помощью молотка и специального стержня. Вследствие ударов молотка по стержню он оставляет на пластине след или придает ей объемный вид. Молотки называются разгонными, а метал предварительно подвергается холодной прокатке, чтобы получилась нужная толщина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Hudozhestvennaya-chekanka-izdeliy-trebuet-vyisokoy-tochnosti-iz-za-slozhnosti-form-sootvetstvenno-nuzhen-material-horosho-poddayushhiysya-obrabotke-1024x43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556792"/>
            <a:ext cx="6012160" cy="29520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81025"/>
            <a:ext cx="3008313" cy="11620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Тиснение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4" y="692696"/>
            <a:ext cx="3008313" cy="5832648"/>
          </a:xfrm>
        </p:spPr>
        <p:txBody>
          <a:bodyPr>
            <a:normAutofit/>
          </a:bodyPr>
          <a:lstStyle/>
          <a:p>
            <a:r>
              <a:rPr lang="ru-RU" dirty="0" smtClean="0"/>
              <a:t>Тиснение представляет собой процесс чеканки с использованием матричных досок, которые называют </a:t>
            </a:r>
            <a:r>
              <a:rPr lang="ru-RU" dirty="0" err="1" smtClean="0"/>
              <a:t>басменными</a:t>
            </a:r>
            <a:r>
              <a:rPr lang="ru-RU" dirty="0" smtClean="0"/>
              <a:t>, от них и другое названия технологии – басма. Процесс тиснения осуществляется следующим образом: подготавливается деревянная матрица, которая будет отображать рельеф будущего изделия.</a:t>
            </a:r>
          </a:p>
          <a:p>
            <a:r>
              <a:rPr lang="ru-RU" dirty="0" smtClean="0"/>
              <a:t>Когда процесс тиснения окончен, свинцовую подушку убирают и аккуратно снимается слой металла – басма, она имеет более мягкие черты рисунка, чем у матрицы, как бы сглаженные. Чем толще будет слой листа, тем более сглаженным получится изображение, поэтому не рекомендуется использовать для басмы металл более 0,3 мм.</a:t>
            </a:r>
            <a:endParaRPr lang="ru-RU" dirty="0"/>
          </a:p>
        </p:txBody>
      </p:sp>
      <p:pic>
        <p:nvPicPr>
          <p:cNvPr id="5" name="Содержимое 4" descr="Basmennaya-dos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196752"/>
            <a:ext cx="3852672" cy="238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3008313" cy="1162050"/>
          </a:xfrm>
        </p:spPr>
        <p:txBody>
          <a:bodyPr>
            <a:normAutofit/>
          </a:bodyPr>
          <a:lstStyle/>
          <a:p>
            <a:r>
              <a:rPr lang="ru-RU" sz="2800" dirty="0" err="1"/>
              <a:t>Металлопластика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4" y="908720"/>
            <a:ext cx="3008313" cy="4857403"/>
          </a:xfrm>
        </p:spPr>
        <p:txBody>
          <a:bodyPr>
            <a:noAutofit/>
          </a:bodyPr>
          <a:lstStyle/>
          <a:p>
            <a:r>
              <a:rPr lang="ru-RU" sz="1800" dirty="0" smtClean="0"/>
              <a:t>эскиз прикладывают к листу металла и специальным инструментом обводят, надавливая, таким образом, отпечатывается рельеф на фольге. Данная процедура повторяется с обеих сторон листа до тех пор, пока не получится нужная форма. Для удобства под низ заготовки подкладывается резина или другой мягкий, но упругий материал</a:t>
            </a:r>
            <a:endParaRPr lang="ru-RU" sz="1800" dirty="0"/>
          </a:p>
        </p:txBody>
      </p:sp>
      <p:pic>
        <p:nvPicPr>
          <p:cNvPr id="5" name="Содержимое 4" descr="Metalloplastiku-vyipolnyayut-na-ochen-tonkih-metallah-do-05-mm-300x26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692696"/>
            <a:ext cx="4237395" cy="36724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81025"/>
            <a:ext cx="3008313" cy="1162050"/>
          </a:xfrm>
        </p:spPr>
        <p:txBody>
          <a:bodyPr>
            <a:normAutofit/>
          </a:bodyPr>
          <a:lstStyle/>
          <a:p>
            <a:r>
              <a:rPr lang="ru-RU" sz="3200" dirty="0"/>
              <a:t>Гравировка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620688"/>
            <a:ext cx="3008313" cy="5505475"/>
          </a:xfrm>
        </p:spPr>
        <p:txBody>
          <a:bodyPr>
            <a:normAutofit fontScale="85000" lnSpcReduction="10000"/>
          </a:bodyPr>
          <a:lstStyle/>
          <a:p>
            <a:r>
              <a:rPr lang="ru-RU" sz="1900" dirty="0" smtClean="0"/>
              <a:t>Одним из основных способов, применяемых для художественной обработки различных металлических изделий, является гравировка. Она предполагает нанесение рельефа или линейного рисунка на заготовку с помощью резца. Гравировка может быть двух видов:</a:t>
            </a:r>
          </a:p>
          <a:p>
            <a:r>
              <a:rPr lang="ru-RU" sz="1900" dirty="0" smtClean="0"/>
              <a:t>плоскостная – двухмерная гравировка, предусматривающая обработку поверхности изделия;</a:t>
            </a:r>
          </a:p>
          <a:p>
            <a:r>
              <a:rPr lang="ru-RU" sz="1900" dirty="0" err="1" smtClean="0"/>
              <a:t>обронная</a:t>
            </a:r>
            <a:r>
              <a:rPr lang="ru-RU" sz="1900" dirty="0" smtClean="0"/>
              <a:t> – создает трехмерное изображение рельефа, скульптуры.</a:t>
            </a:r>
          </a:p>
          <a:p>
            <a:endParaRPr lang="ru-RU" dirty="0"/>
          </a:p>
        </p:txBody>
      </p:sp>
      <p:pic>
        <p:nvPicPr>
          <p:cNvPr id="5" name="Содержимое 4" descr="ploskostnaya-gravirov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908720"/>
            <a:ext cx="5088573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Obronnaya-gravirovka-s-vyiborkoy-metalla-300x22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8208912" cy="59766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3008313" cy="1162050"/>
          </a:xfrm>
        </p:spPr>
        <p:txBody>
          <a:bodyPr>
            <a:normAutofit/>
          </a:bodyPr>
          <a:lstStyle/>
          <a:p>
            <a:r>
              <a:rPr lang="ru-RU" sz="3200" dirty="0"/>
              <a:t>Травление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836712"/>
            <a:ext cx="3008313" cy="576064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Одним из подвидов гравировки является травление. Его техника проста: металлическое изделие необходимо покрыть воском или смолой, затем по этому покрытию процарапывается рисунок, надпись или прочий декор. Далее, изделие помещается в раствор кислоты или щелочь, под действием которой процарапанные изображения протравливаются, а поверхность тускнеет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Himicheskoe-travlenie-nerzhaveyushhaya-stalprirodnyiy-tsvet-metalla-1024x53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1412776"/>
            <a:ext cx="5335272" cy="2808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599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ДЕКОРАТИВНАЯ  ОБРАБОТКА МЕТАЛЛА</vt:lpstr>
      <vt:lpstr>Современные технологии позволили в значительной мере автоматизировать все процессы по обработке металлических изделий и свели к минимуму ручной труд, однако, для мелкосерийного производства и изготовления уникальных продуктов все еще широко используются ручные способы, благодаря которым осуществляется художественная обработка металла. При этом не исключается замена многих трудоемких процессов на автоматизированные</vt:lpstr>
      <vt:lpstr>Литье</vt:lpstr>
      <vt:lpstr>Чеканка</vt:lpstr>
      <vt:lpstr>Тиснение</vt:lpstr>
      <vt:lpstr>Металлопластика</vt:lpstr>
      <vt:lpstr>Гравировка</vt:lpstr>
      <vt:lpstr>Слайд 8</vt:lpstr>
      <vt:lpstr>Травление</vt:lpstr>
      <vt:lpstr>филигрань</vt:lpstr>
      <vt:lpstr>Ковка</vt:lpstr>
      <vt:lpstr>Слайд 12</vt:lpstr>
      <vt:lpstr>Эмаль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ДЕКОРАТИВНАЯ  ОБРАБОТКА МЕТАЛЛА</dc:title>
  <dc:creator>123</dc:creator>
  <cp:lastModifiedBy>12</cp:lastModifiedBy>
  <cp:revision>9</cp:revision>
  <dcterms:created xsi:type="dcterms:W3CDTF">2016-12-15T12:23:24Z</dcterms:created>
  <dcterms:modified xsi:type="dcterms:W3CDTF">2020-11-15T08:43:56Z</dcterms:modified>
</cp:coreProperties>
</file>